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8" autoAdjust="0"/>
  </p:normalViewPr>
  <p:slideViewPr>
    <p:cSldViewPr>
      <p:cViewPr>
        <p:scale>
          <a:sx n="100" d="100"/>
          <a:sy n="100" d="100"/>
        </p:scale>
        <p:origin x="-294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02.09.2016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1000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1000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10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10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1000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02.09.2016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10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02.09.2016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10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02.09.2016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10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02.09.2016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1000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02.09.2016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1000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02.09.2016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spd="med" advClick="0" advTm="10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02.09.2016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Click="0" advTm="10000">
    <p:wipe dir="d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&#1084;&#1091;&#1079;&#1099;&#1082;&#1072;\&#1044;&#1048;&#1044;&#1070;&#1051;&#1071;\01%20&#1060;&#1083;&#1072;&#1084;&#1077;&#1085;&#1082;&#1086;\06%20&#1048;&#1089;&#1087;&#1072;&#1085;&#1080;&#1103;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84;&#1091;&#1079;&#1099;&#1082;&#1072;\&#1044;&#1048;&#1044;&#1070;&#1051;&#1071;\01%20&#1060;&#1083;&#1072;&#1084;&#1077;&#1085;&#1082;&#1086;\06%20&#1048;&#1089;&#1087;&#1072;&#1085;&#1080;&#1103;.mp3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4612" y="642918"/>
            <a:ext cx="6215106" cy="1357322"/>
          </a:xfrm>
          <a:noFill/>
        </p:spPr>
        <p:txBody>
          <a:bodyPr/>
          <a:lstStyle/>
          <a:p>
            <a:r>
              <a:rPr lang="ru-RU" sz="3600" dirty="0" smtClean="0"/>
              <a:t>Моё педагогическое кредо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3174" y="2071678"/>
            <a:ext cx="5786478" cy="4572032"/>
          </a:xfrm>
          <a:noFill/>
          <a:ln>
            <a:noFill/>
          </a:ln>
        </p:spPr>
        <p:txBody>
          <a:bodyPr/>
          <a:lstStyle/>
          <a:p>
            <a:r>
              <a:rPr lang="ru-RU" dirty="0" smtClean="0"/>
              <a:t>Лаврютченкова Надежда Викторовна, </a:t>
            </a:r>
            <a:r>
              <a:rPr lang="ru-RU" dirty="0" smtClean="0"/>
              <a:t>учитель начальных классов</a:t>
            </a:r>
            <a:endParaRPr lang="ru-RU" dirty="0"/>
          </a:p>
        </p:txBody>
      </p:sp>
      <p:pic>
        <p:nvPicPr>
          <p:cNvPr id="4" name="Рисунок 3" descr="DSC03590.111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2857496"/>
            <a:ext cx="3643338" cy="3714776"/>
          </a:xfrm>
          <a:prstGeom prst="rect">
            <a:avLst/>
          </a:prstGeom>
          <a:noFill/>
        </p:spPr>
      </p:pic>
      <p:pic>
        <p:nvPicPr>
          <p:cNvPr id="6" name="Звук с компакт-диска 5">
            <a:hlinkClick r:id="" action="ppaction://media"/>
          </p:cNvPr>
          <p:cNvPicPr>
            <a:picLocks noRot="1" noChangeAspect="1"/>
          </p:cNvPicPr>
          <p:nvPr>
            <a:audioCd>
              <a:st track="1" time="289"/>
              <a:end track="12" time="596"/>
            </a:audioCd>
          </p:nvPr>
        </p:nvPicPr>
        <p:blipFill>
          <a:blip r:embed="rId4" cstate="print"/>
          <a:stretch>
            <a:fillRect/>
          </a:stretch>
        </p:blipFill>
        <p:spPr>
          <a:xfrm>
            <a:off x="285720" y="6215082"/>
            <a:ext cx="304800" cy="304800"/>
          </a:xfrm>
          <a:prstGeom prst="rect">
            <a:avLst/>
          </a:prstGeom>
        </p:spPr>
      </p:pic>
      <p:pic>
        <p:nvPicPr>
          <p:cNvPr id="7" name="06 Испан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85720" y="578645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numSld="999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1538" y="2428868"/>
            <a:ext cx="6627710" cy="1571636"/>
          </a:xfrm>
        </p:spPr>
        <p:txBody>
          <a:bodyPr>
            <a:normAutofit/>
          </a:bodyPr>
          <a:lstStyle/>
          <a:p>
            <a:r>
              <a:rPr lang="ru-RU" i="1" dirty="0" smtClean="0"/>
              <a:t>Спасибо за внимание</a:t>
            </a:r>
            <a:endParaRPr lang="ru-RU" i="1" dirty="0"/>
          </a:p>
        </p:txBody>
      </p:sp>
    </p:spTree>
  </p:cSld>
  <p:clrMapOvr>
    <a:masterClrMapping/>
  </p:clrMapOvr>
  <p:transition spd="med" advClick="0"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320040"/>
            <a:ext cx="5838844" cy="1143000"/>
          </a:xfrm>
        </p:spPr>
        <p:txBody>
          <a:bodyPr/>
          <a:lstStyle/>
          <a:p>
            <a:r>
              <a:rPr lang="ru-RU" dirty="0" smtClean="0"/>
              <a:t>   </a:t>
            </a:r>
            <a:r>
              <a:rPr lang="ru-RU" i="1" dirty="0" smtClean="0">
                <a:latin typeface="+mn-lt"/>
              </a:rPr>
              <a:t>О себе</a:t>
            </a:r>
            <a:endParaRPr lang="ru-RU" i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Образование: высшее (БГПУ)</a:t>
            </a:r>
          </a:p>
          <a:p>
            <a:r>
              <a:rPr lang="ru-RU" dirty="0" smtClean="0"/>
              <a:t>Место работы: МБОУ СОШ с УИОП №7</a:t>
            </a:r>
          </a:p>
          <a:p>
            <a:r>
              <a:rPr lang="ru-RU" dirty="0" smtClean="0"/>
              <a:t>Должность: </a:t>
            </a:r>
            <a:r>
              <a:rPr lang="ru-RU" dirty="0" smtClean="0"/>
              <a:t>учитель начальных классов</a:t>
            </a:r>
            <a:endParaRPr lang="ru-RU" dirty="0" smtClean="0"/>
          </a:p>
          <a:p>
            <a:r>
              <a:rPr lang="ru-RU" dirty="0" smtClean="0"/>
              <a:t>Стаж: 16 лет</a:t>
            </a:r>
          </a:p>
          <a:p>
            <a:r>
              <a:rPr lang="ru-RU" dirty="0" smtClean="0"/>
              <a:t>Семейное положение: замужем, </a:t>
            </a:r>
          </a:p>
          <a:p>
            <a:pPr>
              <a:buNone/>
            </a:pPr>
            <a:r>
              <a:rPr lang="ru-RU" dirty="0" smtClean="0"/>
              <a:t>      воспитываю двоих детей</a:t>
            </a:r>
            <a:endParaRPr lang="ru-RU" dirty="0"/>
          </a:p>
        </p:txBody>
      </p:sp>
      <p:pic>
        <p:nvPicPr>
          <p:cNvPr id="4" name="06 Испан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572528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4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239000" cy="1248750"/>
          </a:xfrm>
        </p:spPr>
        <p:txBody>
          <a:bodyPr>
            <a:normAutofit/>
          </a:bodyPr>
          <a:lstStyle/>
          <a:p>
            <a:r>
              <a:rPr lang="ru-RU" dirty="0" smtClean="0"/>
              <a:t>«Кредо» означает  убеждение, мировоззрение, вера.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Во всем мне хочется дойти</a:t>
            </a:r>
          </a:p>
          <a:p>
            <a:pPr>
              <a:buNone/>
            </a:pPr>
            <a:r>
              <a:rPr lang="ru-RU" dirty="0" smtClean="0"/>
              <a:t>До самой сути.</a:t>
            </a:r>
          </a:p>
          <a:p>
            <a:pPr>
              <a:buNone/>
            </a:pPr>
            <a:r>
              <a:rPr lang="ru-RU" dirty="0" smtClean="0"/>
              <a:t>В работе, в поисках пути,</a:t>
            </a:r>
          </a:p>
          <a:p>
            <a:pPr>
              <a:buNone/>
            </a:pPr>
            <a:r>
              <a:rPr lang="ru-RU" dirty="0" smtClean="0"/>
              <a:t>В сердечной смуте. </a:t>
            </a:r>
          </a:p>
          <a:p>
            <a:pPr>
              <a:buNone/>
            </a:pPr>
            <a:r>
              <a:rPr lang="ru-RU" dirty="0" smtClean="0"/>
              <a:t>До сущности протекших дней,</a:t>
            </a:r>
          </a:p>
          <a:p>
            <a:pPr>
              <a:buNone/>
            </a:pPr>
            <a:r>
              <a:rPr lang="ru-RU" dirty="0" smtClean="0"/>
              <a:t>До их причины,</a:t>
            </a:r>
          </a:p>
          <a:p>
            <a:pPr>
              <a:buNone/>
            </a:pPr>
            <a:r>
              <a:rPr lang="ru-RU" dirty="0" smtClean="0"/>
              <a:t>До оснований, до корней,</a:t>
            </a:r>
          </a:p>
          <a:p>
            <a:pPr>
              <a:buNone/>
            </a:pPr>
            <a:r>
              <a:rPr lang="ru-RU" dirty="0" smtClean="0"/>
              <a:t>До сердцевины. </a:t>
            </a:r>
          </a:p>
          <a:p>
            <a:pPr>
              <a:buNone/>
            </a:pPr>
            <a:r>
              <a:rPr lang="ru-RU" dirty="0" smtClean="0"/>
              <a:t>Всё время схватывая нить</a:t>
            </a:r>
          </a:p>
          <a:p>
            <a:pPr>
              <a:buNone/>
            </a:pPr>
            <a:r>
              <a:rPr lang="ru-RU" dirty="0" smtClean="0"/>
              <a:t>Судеб, событий,</a:t>
            </a:r>
          </a:p>
          <a:p>
            <a:pPr>
              <a:buNone/>
            </a:pPr>
            <a:r>
              <a:rPr lang="ru-RU" dirty="0" smtClean="0"/>
              <a:t>Жить, думать, чувствовать, любить,</a:t>
            </a:r>
          </a:p>
          <a:p>
            <a:pPr>
              <a:buNone/>
            </a:pPr>
            <a:r>
              <a:rPr lang="ru-RU" dirty="0" smtClean="0"/>
              <a:t>Свершать открытья.</a:t>
            </a:r>
          </a:p>
          <a:p>
            <a:pPr>
              <a:buNone/>
            </a:pPr>
            <a:r>
              <a:rPr lang="ru-RU" dirty="0" smtClean="0"/>
              <a:t>              Борис Пастернак</a:t>
            </a:r>
            <a:endParaRPr lang="ru-RU" dirty="0"/>
          </a:p>
        </p:txBody>
      </p:sp>
    </p:spTree>
  </p:cSld>
  <p:clrMapOvr>
    <a:masterClrMapping/>
  </p:clrMapOvr>
  <p:transition spd="med" advClick="0" advTm="1000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57290" y="320040"/>
            <a:ext cx="6341958" cy="1143000"/>
          </a:xfrm>
        </p:spPr>
        <p:txBody>
          <a:bodyPr/>
          <a:lstStyle/>
          <a:p>
            <a:r>
              <a:rPr lang="ru-RU" dirty="0" smtClean="0"/>
              <a:t>Моё призвание педагог</a:t>
            </a:r>
            <a:endParaRPr lang="ru-RU" dirty="0"/>
          </a:p>
        </p:txBody>
      </p:sp>
      <p:pic>
        <p:nvPicPr>
          <p:cNvPr id="7" name="Содержимое 6" descr="20151014_14214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2071678"/>
            <a:ext cx="4286280" cy="3000396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Педагог – он вечный созидатель.</a:t>
            </a:r>
            <a:br>
              <a:rPr lang="ru-RU" dirty="0" smtClean="0"/>
            </a:br>
            <a:r>
              <a:rPr lang="ru-RU" dirty="0" smtClean="0"/>
              <a:t>Он жизни учит, и любви к труду.</a:t>
            </a:r>
            <a:br>
              <a:rPr lang="ru-RU" dirty="0" smtClean="0"/>
            </a:br>
            <a:r>
              <a:rPr lang="ru-RU" dirty="0" smtClean="0"/>
              <a:t>Я педагог, наставник, воспитатель,</a:t>
            </a:r>
            <a:br>
              <a:rPr lang="ru-RU" dirty="0" smtClean="0"/>
            </a:br>
            <a:r>
              <a:rPr lang="ru-RU" dirty="0" smtClean="0"/>
              <a:t>За что благодарю свою судьбу.</a:t>
            </a:r>
            <a:br>
              <a:rPr lang="ru-RU" dirty="0" smtClean="0"/>
            </a:br>
            <a:r>
              <a:rPr lang="ru-RU" dirty="0" smtClean="0"/>
              <a:t>Уйдут одни, придут другие дети,</a:t>
            </a:r>
            <a:br>
              <a:rPr lang="ru-RU" dirty="0" smtClean="0"/>
            </a:br>
            <a:r>
              <a:rPr lang="ru-RU" dirty="0" smtClean="0"/>
              <a:t>Получат здесь и ласку, и уют.</a:t>
            </a:r>
            <a:br>
              <a:rPr lang="ru-RU" dirty="0" smtClean="0"/>
            </a:br>
            <a:r>
              <a:rPr lang="ru-RU" dirty="0" smtClean="0"/>
              <a:t>Меня оценят в XXI веке,</a:t>
            </a:r>
            <a:br>
              <a:rPr lang="ru-RU" dirty="0" smtClean="0"/>
            </a:br>
            <a:r>
              <a:rPr lang="ru-RU" smtClean="0"/>
              <a:t>Труд </a:t>
            </a:r>
            <a:r>
              <a:rPr lang="ru-RU" smtClean="0"/>
              <a:t> </a:t>
            </a:r>
            <a:r>
              <a:rPr lang="ru-RU" smtClean="0"/>
              <a:t>учите</a:t>
            </a:r>
            <a:r>
              <a:rPr lang="ru-RU" smtClean="0"/>
              <a:t>ля </a:t>
            </a:r>
            <a:r>
              <a:rPr lang="ru-RU" dirty="0" smtClean="0"/>
              <a:t>оценят – добрый труд!</a:t>
            </a:r>
            <a:endParaRPr lang="ru-RU" dirty="0"/>
          </a:p>
        </p:txBody>
      </p:sp>
    </p:spTree>
  </p:cSld>
  <p:clrMapOvr>
    <a:masterClrMapping/>
  </p:clrMapOvr>
  <p:transition spd="med" advClick="0" advTm="1000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 flipV="1">
            <a:off x="1214414" y="1714488"/>
            <a:ext cx="1928826" cy="1428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8" name="Содержимое 7" descr="20151021_1243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flipV="1">
            <a:off x="2214546" y="2643182"/>
            <a:ext cx="1095574" cy="571504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4294967295"/>
          </p:nvPr>
        </p:nvSpPr>
        <p:spPr>
          <a:xfrm>
            <a:off x="5500694" y="1285875"/>
            <a:ext cx="2500330" cy="391795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200" i="1" dirty="0" smtClean="0"/>
              <a:t>Моя профессия  </a:t>
            </a:r>
          </a:p>
          <a:p>
            <a:pPr>
              <a:buNone/>
            </a:pPr>
            <a:r>
              <a:rPr lang="ru-RU" sz="2200" dirty="0" smtClean="0"/>
              <a:t>требует больших </a:t>
            </a:r>
          </a:p>
          <a:p>
            <a:pPr>
              <a:buNone/>
            </a:pPr>
            <a:r>
              <a:rPr lang="ru-RU" sz="2200" dirty="0" smtClean="0"/>
              <a:t>усилий и времени, </a:t>
            </a:r>
          </a:p>
          <a:p>
            <a:pPr>
              <a:buNone/>
            </a:pPr>
            <a:r>
              <a:rPr lang="ru-RU" sz="2200" dirty="0" smtClean="0"/>
              <a:t>но это так мало </a:t>
            </a:r>
          </a:p>
          <a:p>
            <a:pPr>
              <a:buNone/>
            </a:pPr>
            <a:r>
              <a:rPr lang="ru-RU" sz="2200" dirty="0" smtClean="0"/>
              <a:t>по сравнению</a:t>
            </a:r>
          </a:p>
          <a:p>
            <a:pPr>
              <a:buNone/>
            </a:pPr>
            <a:r>
              <a:rPr lang="ru-RU" sz="2200" dirty="0" smtClean="0"/>
              <a:t> с тем, что </a:t>
            </a:r>
          </a:p>
          <a:p>
            <a:pPr>
              <a:buNone/>
            </a:pPr>
            <a:r>
              <a:rPr lang="ru-RU" sz="2200" dirty="0" smtClean="0"/>
              <a:t>в ребенке сохраняется вера в то, что </a:t>
            </a:r>
            <a:r>
              <a:rPr lang="ru-RU" sz="2200" smtClean="0"/>
              <a:t>он всё </a:t>
            </a:r>
            <a:r>
              <a:rPr lang="ru-RU" sz="2200" dirty="0" smtClean="0"/>
              <a:t>может!</a:t>
            </a:r>
          </a:p>
          <a:p>
            <a:endParaRPr lang="ru-RU" dirty="0"/>
          </a:p>
        </p:txBody>
      </p:sp>
      <p:pic>
        <p:nvPicPr>
          <p:cNvPr id="9" name="Рисунок 8" descr="20151028_1411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857232"/>
            <a:ext cx="5000660" cy="4643470"/>
          </a:xfrm>
          <a:prstGeom prst="rect">
            <a:avLst/>
          </a:prstGeom>
        </p:spPr>
      </p:pic>
      <p:pic>
        <p:nvPicPr>
          <p:cNvPr id="12" name="Звук с компакт-диска 11">
            <a:hlinkClick r:id="" action="ppaction://media"/>
          </p:cNvPr>
          <p:cNvPicPr>
            <a:picLocks noRot="1" noChangeAspect="1"/>
          </p:cNvPicPr>
          <p:nvPr>
            <a:audioCd>
              <a:st track="1" time="289"/>
              <a:end track="12" time="596"/>
            </a:audioCd>
          </p:nvPr>
        </p:nvPicPr>
        <p:blipFill>
          <a:blip r:embed="rId4" cstate="print"/>
          <a:stretch>
            <a:fillRect/>
          </a:stretch>
        </p:blipFill>
        <p:spPr>
          <a:xfrm flipH="1">
            <a:off x="8715404" y="6500834"/>
            <a:ext cx="214314" cy="214314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2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71472" y="142852"/>
            <a:ext cx="7143800" cy="1214447"/>
          </a:xfrm>
        </p:spPr>
        <p:txBody>
          <a:bodyPr>
            <a:noAutofit/>
          </a:bodyPr>
          <a:lstStyle/>
          <a:p>
            <a:r>
              <a:rPr lang="ru-RU" sz="1800" dirty="0" smtClean="0"/>
              <a:t>Быть педагогом – это значит быть творцом, фантазером, воспитателем детских душ и не расставаться с детством никогда! </a:t>
            </a:r>
            <a:endParaRPr lang="ru-RU" sz="1800" dirty="0"/>
          </a:p>
        </p:txBody>
      </p:sp>
      <p:pic>
        <p:nvPicPr>
          <p:cNvPr id="7" name="Рисунок 6" descr="20151027_1316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6235" y="1928802"/>
            <a:ext cx="6989015" cy="3955861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i="1" dirty="0" smtClean="0"/>
              <a:t>Пробудить  в ребёнке веру в свои возможности и желание учиться, творить.</a:t>
            </a:r>
            <a:endParaRPr lang="ru-RU" sz="2400" i="1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Каждый ребёнок талантлив, </a:t>
            </a:r>
          </a:p>
          <a:p>
            <a:r>
              <a:rPr lang="ru-RU" sz="2400" dirty="0" smtClean="0"/>
              <a:t>талантлив по-своему.</a:t>
            </a:r>
            <a:endParaRPr lang="ru-RU" sz="2400" dirty="0"/>
          </a:p>
        </p:txBody>
      </p:sp>
      <p:pic>
        <p:nvPicPr>
          <p:cNvPr id="9" name="Рисунок 8" descr="20151007_14171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1864" r="21864"/>
          <a:stretch>
            <a:fillRect/>
          </a:stretch>
        </p:blipFill>
        <p:spPr>
          <a:xfrm>
            <a:off x="285720" y="785794"/>
            <a:ext cx="5000660" cy="4714908"/>
          </a:xfrm>
        </p:spPr>
      </p:pic>
    </p:spTree>
  </p:cSld>
  <p:clrMapOvr>
    <a:masterClrMapping/>
  </p:clrMapOvr>
  <p:transition spd="med" advClick="0" advTm="10000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57290" y="320040"/>
            <a:ext cx="6341958" cy="1143000"/>
          </a:xfrm>
        </p:spPr>
        <p:txBody>
          <a:bodyPr/>
          <a:lstStyle/>
          <a:p>
            <a:r>
              <a:rPr lang="ru-RU" i="1" dirty="0" smtClean="0">
                <a:latin typeface="+mn-lt"/>
              </a:rPr>
              <a:t>Моё миропонимание</a:t>
            </a:r>
            <a:endParaRPr lang="ru-RU" i="1" dirty="0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 flipV="1">
            <a:off x="457200" y="6857999"/>
            <a:ext cx="352044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178808" y="6857998"/>
            <a:ext cx="352044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" name="Содержимое 9" descr="20151021_12434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14282" y="1928802"/>
            <a:ext cx="4357718" cy="3286148"/>
          </a:xfrm>
        </p:spPr>
      </p:pic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4643438" y="1857364"/>
            <a:ext cx="3520440" cy="432646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Понимать ребёнка таким, каким он есть </a:t>
            </a:r>
          </a:p>
          <a:p>
            <a:r>
              <a:rPr lang="ru-RU" sz="2000" dirty="0" smtClean="0"/>
              <a:t>Быть справедливой и последовательной</a:t>
            </a:r>
          </a:p>
          <a:p>
            <a:r>
              <a:rPr lang="ru-RU" sz="2000" dirty="0" smtClean="0"/>
              <a:t>Уметь прощать и щадить</a:t>
            </a:r>
          </a:p>
          <a:p>
            <a:r>
              <a:rPr lang="ru-RU" sz="2000" dirty="0" smtClean="0"/>
              <a:t>Воспитывать и обучать одновременно</a:t>
            </a:r>
          </a:p>
          <a:p>
            <a:r>
              <a:rPr lang="ru-RU" sz="2000" dirty="0" smtClean="0"/>
              <a:t>Быть интересным человеком</a:t>
            </a:r>
            <a:endParaRPr lang="ru-RU" sz="2000" dirty="0"/>
          </a:p>
        </p:txBody>
      </p:sp>
    </p:spTree>
  </p:cSld>
  <p:clrMapOvr>
    <a:masterClrMapping/>
  </p:clrMapOvr>
  <p:transition spd="med" advClick="0" advTm="10000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Верю, что педагоги бывают  любимыми, школы родными.</a:t>
            </a:r>
            <a:endParaRPr lang="ru-RU" dirty="0"/>
          </a:p>
        </p:txBody>
      </p:sp>
      <p:pic>
        <p:nvPicPr>
          <p:cNvPr id="9" name="Содержимое 8" descr="184222516424_300f31d6fbc5791dd2374e644478c4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60000" y="1609725"/>
            <a:ext cx="3233400" cy="4846638"/>
          </a:xfrm>
        </p:spPr>
      </p:pic>
    </p:spTree>
  </p:cSld>
  <p:clrMapOvr>
    <a:masterClrMapping/>
  </p:clrMapOvr>
  <p:transition spd="med" advClick="0" advTm="10000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168</TotalTime>
  <Words>183</Words>
  <Application>Microsoft Office PowerPoint</Application>
  <PresentationFormat>Экран (4:3)</PresentationFormat>
  <Paragraphs>44</Paragraphs>
  <Slides>10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Моё педагогическое кредо</vt:lpstr>
      <vt:lpstr>   О себе</vt:lpstr>
      <vt:lpstr>«Кредо» означает  убеждение, мировоззрение, вера.</vt:lpstr>
      <vt:lpstr>Моё призвание педагог</vt:lpstr>
      <vt:lpstr>Слайд 5</vt:lpstr>
      <vt:lpstr>Слайд 6</vt:lpstr>
      <vt:lpstr>Пробудить  в ребёнке веру в свои возможности и желание учиться, творить.</vt:lpstr>
      <vt:lpstr>Моё миропонимание</vt:lpstr>
      <vt:lpstr>Верю, что педагоги бывают  любимыми, школы родными.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Моё педагогическое кредо</dc:title>
  <cp:lastModifiedBy>Admin</cp:lastModifiedBy>
  <cp:revision>28</cp:revision>
  <dcterms:modified xsi:type="dcterms:W3CDTF">2016-09-02T10:57:14Z</dcterms:modified>
</cp:coreProperties>
</file>